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906000" cy="6858000" type="A4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1FF4"/>
    <a:srgbClr val="01496A"/>
    <a:srgbClr val="001930"/>
    <a:srgbClr val="00142A"/>
    <a:srgbClr val="21ABC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1146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5F7A7-2E44-4054-8E72-80DE93E2D80C}" type="datetimeFigureOut">
              <a:rPr lang="pt-BR" smtClean="0"/>
              <a:t>05/10/2025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7FCD-0311-4F86-8D65-8583E97C29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4531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5F7A7-2E44-4054-8E72-80DE93E2D80C}" type="datetimeFigureOut">
              <a:rPr lang="pt-BR" smtClean="0"/>
              <a:t>05/10/2025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7FCD-0311-4F86-8D65-8583E97C29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9360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5F7A7-2E44-4054-8E72-80DE93E2D80C}" type="datetimeFigureOut">
              <a:rPr lang="pt-BR" smtClean="0"/>
              <a:t>05/10/2025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7FCD-0311-4F86-8D65-8583E97C29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209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5F7A7-2E44-4054-8E72-80DE93E2D80C}" type="datetimeFigureOut">
              <a:rPr lang="pt-BR" smtClean="0"/>
              <a:t>05/10/2025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7FCD-0311-4F86-8D65-8583E97C29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2448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5F7A7-2E44-4054-8E72-80DE93E2D80C}" type="datetimeFigureOut">
              <a:rPr lang="pt-BR" smtClean="0"/>
              <a:t>05/10/2025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7FCD-0311-4F86-8D65-8583E97C29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0730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5F7A7-2E44-4054-8E72-80DE93E2D80C}" type="datetimeFigureOut">
              <a:rPr lang="pt-BR" smtClean="0"/>
              <a:t>05/10/2025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7FCD-0311-4F86-8D65-8583E97C29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7278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5F7A7-2E44-4054-8E72-80DE93E2D80C}" type="datetimeFigureOut">
              <a:rPr lang="pt-BR" smtClean="0"/>
              <a:t>05/10/2025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7FCD-0311-4F86-8D65-8583E97C29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6107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5F7A7-2E44-4054-8E72-80DE93E2D80C}" type="datetimeFigureOut">
              <a:rPr lang="pt-BR" smtClean="0"/>
              <a:t>05/10/2025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7FCD-0311-4F86-8D65-8583E97C29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5647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5F7A7-2E44-4054-8E72-80DE93E2D80C}" type="datetimeFigureOut">
              <a:rPr lang="pt-BR" smtClean="0"/>
              <a:t>05/10/2025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7FCD-0311-4F86-8D65-8583E97C29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1449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5F7A7-2E44-4054-8E72-80DE93E2D80C}" type="datetimeFigureOut">
              <a:rPr lang="pt-BR" smtClean="0"/>
              <a:t>05/10/2025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7FCD-0311-4F86-8D65-8583E97C29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3275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5F7A7-2E44-4054-8E72-80DE93E2D80C}" type="datetimeFigureOut">
              <a:rPr lang="pt-BR" smtClean="0"/>
              <a:t>05/10/2025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7FCD-0311-4F86-8D65-8583E97C29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9079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35F7A7-2E44-4054-8E72-80DE93E2D80C}" type="datetimeFigureOut">
              <a:rPr lang="pt-BR" smtClean="0"/>
              <a:t>05/10/2025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107FCD-0311-4F86-8D65-8583E97C29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7621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7567"/>
            <a:ext cx="9906000" cy="4336870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0" y="4219303"/>
            <a:ext cx="990600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 smtClean="0">
                <a:solidFill>
                  <a:srgbClr val="141FF4"/>
                </a:solidFill>
              </a:rPr>
              <a:t>             Introdução: O Mundo das IAs Generativas</a:t>
            </a:r>
          </a:p>
          <a:p>
            <a:r>
              <a:rPr lang="pt-BR" dirty="0" smtClean="0"/>
              <a:t> A inteligência artificial deixou de ser apenas um conceito futurista para se tornar uma realidade presente e transformadora. Entre suas vertentes mais fascinantes está a IA generativa — capaz de criar textos, imagens, músicas e vídeos de forma autônoma, com base em padrões aprendidos.</a:t>
            </a:r>
          </a:p>
          <a:p>
            <a:r>
              <a:rPr lang="pt-BR" dirty="0" smtClean="0"/>
              <a:t> Desde 2014, com as GANs (Redes Adversárias Generativas), até os modelos avançados como o GPT, essa tecnologia evoluiu rapidamente. Hoje, ela gera conteúdos originais e coerentes, muitas vezes indistinguíveis dos criados por humanos.</a:t>
            </a:r>
          </a:p>
          <a:p>
            <a:r>
              <a:rPr lang="pt-BR" dirty="0" smtClean="0"/>
              <a:t> O diferencial da IA generativa está na sua capacidade de inovar. Ela não apenas imita — ela cria. Isso abre portas para aplicações revolucionárias em arte, educação, saúde, entretenimento e muito mais.</a:t>
            </a:r>
          </a:p>
          <a:p>
            <a:endParaRPr lang="pt-BR" dirty="0" smtClean="0"/>
          </a:p>
          <a:p>
            <a:endParaRPr lang="pt-BR" b="1" dirty="0" smtClean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04" y="4315098"/>
            <a:ext cx="339634" cy="33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086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81293" y="3031218"/>
            <a:ext cx="9343413" cy="365918"/>
          </a:xfrm>
        </p:spPr>
        <p:txBody>
          <a:bodyPr>
            <a:noAutofit/>
          </a:bodyPr>
          <a:lstStyle/>
          <a:p>
            <a:r>
              <a:rPr lang="pt-BR" sz="2400" dirty="0" smtClean="0">
                <a:solidFill>
                  <a:srgbClr val="141FF4"/>
                </a:solidFill>
                <a:latin typeface="+mn-lt"/>
              </a:rPr>
              <a:t>         Explorando </a:t>
            </a:r>
            <a:r>
              <a:rPr lang="pt-BR" sz="2400" dirty="0">
                <a:solidFill>
                  <a:srgbClr val="141FF4"/>
                </a:solidFill>
                <a:latin typeface="+mn-lt"/>
              </a:rPr>
              <a:t>o Potencial das IAs Generativas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3031218"/>
          </a:xfrm>
        </p:spPr>
      </p:pic>
      <p:sp>
        <p:nvSpPr>
          <p:cNvPr id="6" name="CaixaDeTexto 5"/>
          <p:cNvSpPr txBox="1"/>
          <p:nvPr/>
        </p:nvSpPr>
        <p:spPr>
          <a:xfrm>
            <a:off x="52250" y="3254239"/>
            <a:ext cx="980149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As IAs generativas não são apenas ferramentas tecnológicas — são motores de inovação que estão transformando setores inteiros. Sua capacidade de criar conteúdo original, com base em dados e padrões, abre possibilidades antes inimagináveis.</a:t>
            </a:r>
          </a:p>
          <a:p>
            <a:r>
              <a:rPr lang="pt-BR" dirty="0" smtClean="0"/>
              <a:t> Educação</a:t>
            </a:r>
          </a:p>
          <a:p>
            <a:r>
              <a:rPr lang="pt-BR" dirty="0" smtClean="0"/>
              <a:t>       Professores criam planos de aula e simulados com IA. Estudantes usam assistentes virtuais para estudar e organizar tarefas.</a:t>
            </a:r>
          </a:p>
          <a:p>
            <a:r>
              <a:rPr lang="pt-BR" dirty="0" smtClean="0"/>
              <a:t>         Saúde</a:t>
            </a:r>
          </a:p>
          <a:p>
            <a:r>
              <a:rPr lang="pt-BR" dirty="0" smtClean="0"/>
              <a:t>IAs ajudam em diagnósticos por imagem, simulação de medicamentos e análise de exames com mais precisão.</a:t>
            </a:r>
          </a:p>
          <a:p>
            <a:r>
              <a:rPr lang="pt-BR" dirty="0" smtClean="0"/>
              <a:t>        Arte e Design</a:t>
            </a:r>
          </a:p>
          <a:p>
            <a:r>
              <a:rPr lang="pt-BR" dirty="0" smtClean="0"/>
              <a:t>Ferramentas geram imagens, músicas e vídeos. Designers criam logos e campanhas com apoio da IA.</a:t>
            </a:r>
          </a:p>
          <a:p>
            <a:r>
              <a:rPr lang="pt-BR" dirty="0" smtClean="0"/>
              <a:t>        Negócios</a:t>
            </a:r>
          </a:p>
          <a:p>
            <a:r>
              <a:rPr lang="pt-BR" dirty="0" smtClean="0"/>
              <a:t>Empresas automatizam relatórios, geram insights e simulam cenários estratégicos com IA generativa.</a:t>
            </a:r>
          </a:p>
          <a:p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328" y="4346264"/>
            <a:ext cx="229043" cy="352697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05599" y="4921982"/>
            <a:ext cx="457200" cy="275518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95" y="5692470"/>
            <a:ext cx="313508" cy="376646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99" y="6342017"/>
            <a:ext cx="459396" cy="222069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03" y="3053053"/>
            <a:ext cx="489216" cy="264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72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2289607"/>
            <a:ext cx="10110651" cy="679902"/>
          </a:xfrm>
        </p:spPr>
        <p:txBody>
          <a:bodyPr>
            <a:normAutofit/>
          </a:bodyPr>
          <a:lstStyle/>
          <a:p>
            <a:r>
              <a:rPr lang="pt-BR" sz="2400" dirty="0" smtClean="0">
                <a:solidFill>
                  <a:srgbClr val="141FF4"/>
                </a:solidFill>
                <a:latin typeface="+mn-lt"/>
              </a:rPr>
              <a:t>            Terceira </a:t>
            </a:r>
            <a:r>
              <a:rPr lang="pt-BR" sz="2400" dirty="0">
                <a:solidFill>
                  <a:srgbClr val="141FF4"/>
                </a:solidFill>
                <a:latin typeface="+mn-lt"/>
              </a:rPr>
              <a:t>Página: Como Obter os Melhores Resultados com IA Generativa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idx="1"/>
          </p:nvPr>
        </p:nvSpPr>
        <p:spPr bwMode="auto">
          <a:xfrm>
            <a:off x="0" y="2720998"/>
            <a:ext cx="9906000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As IAs generativas são poderosas — mas para extrair o máximo delas, é preciso saber </a:t>
            </a:r>
            <a:r>
              <a:rPr kumimoji="0" lang="pt-BR" altLang="pt-BR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como interagir</a:t>
            </a:r>
            <a:r>
              <a:rPr kumimoji="0" lang="pt-BR" altLang="pt-B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. O segredo está nos detalhes: quanto mais claro e contextualizado for o seu comando (prompt), mais relevante será o resultado.</a:t>
            </a:r>
            <a:endParaRPr kumimoji="0" lang="pt-BR" altLang="pt-BR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   </a:t>
            </a:r>
            <a:r>
              <a:rPr kumimoji="0" lang="pt-BR" altLang="pt-BR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 Dicas práticas para usar IA com eficiência: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1. Seja específico no seu prompt</a:t>
            </a:r>
            <a:r>
              <a:rPr kumimoji="0" lang="pt-BR" altLang="pt-B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Evite comandos genéricos como “escreva um texto”. Prefira: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“Escreva um texto persuasivo sobre sustentabilidade para um público jovem, com tom informal e até 300 palavras.”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2. Dê contexto sempre que possível</a:t>
            </a:r>
            <a:r>
              <a:rPr kumimoji="0" lang="pt-BR" altLang="pt-B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Explique o objetivo, o público-alvo, o formato desejado e até o estilo. Isso ajuda a IA a entender melhor sua intenção.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3. Refine suas interações</a:t>
            </a:r>
            <a:r>
              <a:rPr kumimoji="0" lang="pt-BR" altLang="pt-B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Se a resposta não estiver ideal, reformule o pedido ou peça ajustes: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“Pode deixar o texto mais emocional?” “Adicione exemplos reais.”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4. Explore múltiplas abordagens</a:t>
            </a:r>
            <a:r>
              <a:rPr kumimoji="0" lang="pt-BR" altLang="pt-B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Peça à IA para gerar diferentes versões ou pontos de vista. Isso enriquece sua análise e criatividade.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5. Combine IA com seu olhar crítico</a:t>
            </a:r>
            <a:r>
              <a:rPr kumimoji="0" lang="pt-BR" altLang="pt-B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A IA é uma ferramenta, não um substituto. Use seu bom senso para revisar, adaptar e personalizar os resultados.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570617" cy="2472487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89" y="2472487"/>
            <a:ext cx="354874" cy="261416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79224"/>
            <a:ext cx="402186" cy="287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240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28403" y="2582147"/>
            <a:ext cx="6871063" cy="249686"/>
          </a:xfrm>
        </p:spPr>
        <p:txBody>
          <a:bodyPr>
            <a:noAutofit/>
          </a:bodyPr>
          <a:lstStyle/>
          <a:p>
            <a:r>
              <a:rPr lang="pt-BR" sz="2400" dirty="0" smtClean="0">
                <a:solidFill>
                  <a:srgbClr val="141FF4"/>
                </a:solidFill>
                <a:latin typeface="+mn-lt"/>
              </a:rPr>
              <a:t>       Quarta </a:t>
            </a:r>
            <a:r>
              <a:rPr lang="pt-BR" sz="2400" dirty="0">
                <a:solidFill>
                  <a:srgbClr val="141FF4"/>
                </a:solidFill>
                <a:latin typeface="+mn-lt"/>
              </a:rPr>
              <a:t>Página: Produtividade com IAs Generativas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5445" y="2499387"/>
            <a:ext cx="9906000" cy="41089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1800" dirty="0"/>
              <a:t> </a:t>
            </a:r>
          </a:p>
          <a:p>
            <a:pPr marL="0" indent="0">
              <a:buNone/>
            </a:pPr>
            <a:r>
              <a:rPr lang="pt-BR" sz="1800" dirty="0" smtClean="0"/>
              <a:t> A </a:t>
            </a:r>
            <a:r>
              <a:rPr lang="pt-BR" sz="1800" dirty="0"/>
              <a:t>IA generativa vai além da criatividade — é uma aliada na organização, automação e produtividade, transformando rotinas com eficiência.</a:t>
            </a:r>
            <a:r>
              <a:rPr lang="pt-BR" sz="1800" b="1" dirty="0" smtClean="0"/>
              <a:t>      </a:t>
            </a:r>
          </a:p>
          <a:p>
            <a:pPr marL="0" indent="0">
              <a:buNone/>
            </a:pPr>
            <a:r>
              <a:rPr lang="pt-BR" sz="1800" b="1" dirty="0" smtClean="0"/>
              <a:t>      Como </a:t>
            </a:r>
            <a:r>
              <a:rPr lang="pt-BR" sz="1800" b="1" dirty="0"/>
              <a:t>a IA pode te ajudar no dia a dia:</a:t>
            </a:r>
          </a:p>
          <a:p>
            <a:pPr marL="0" indent="0">
              <a:buNone/>
            </a:pPr>
            <a:r>
              <a:rPr lang="pt-BR" sz="1800" b="1" dirty="0" smtClean="0"/>
              <a:t>1. Automatização </a:t>
            </a:r>
            <a:r>
              <a:rPr lang="pt-BR" sz="1800" b="1" dirty="0"/>
              <a:t>de tarefas repetitivas</a:t>
            </a:r>
            <a:r>
              <a:rPr lang="pt-BR" sz="1800" dirty="0"/>
              <a:t> Criação de e-mails, resumos, relatórios </a:t>
            </a:r>
            <a:r>
              <a:rPr lang="pt-BR" sz="1800" dirty="0" smtClean="0"/>
              <a:t>e apresentações </a:t>
            </a:r>
            <a:r>
              <a:rPr lang="pt-BR" sz="1800" dirty="0"/>
              <a:t>pode ser feita em segundos com IA. Isso libera tempo para atividades mais </a:t>
            </a:r>
            <a:r>
              <a:rPr lang="pt-BR" sz="1800" dirty="0" smtClean="0"/>
              <a:t>estratégicas.</a:t>
            </a:r>
          </a:p>
          <a:p>
            <a:pPr marL="0" indent="0">
              <a:buNone/>
            </a:pPr>
            <a:r>
              <a:rPr lang="pt-BR" sz="1800" b="1" dirty="0" smtClean="0"/>
              <a:t>2. Organização pessoal e profissional</a:t>
            </a:r>
            <a:r>
              <a:rPr lang="pt-BR" sz="1800" dirty="0" smtClean="0"/>
              <a:t> Ferramentas como Copilot, Notion AI e ChatGPT ajudam a montar agendas, listas de tarefas, lembretes e até cronogramas de estudo ou trabalho.</a:t>
            </a:r>
          </a:p>
          <a:p>
            <a:pPr marL="0" indent="0">
              <a:buNone/>
            </a:pPr>
            <a:r>
              <a:rPr lang="pt-BR" sz="1800" b="1" dirty="0" smtClean="0"/>
              <a:t>3</a:t>
            </a:r>
            <a:r>
              <a:rPr lang="pt-BR" sz="1800" b="1" dirty="0"/>
              <a:t>. </a:t>
            </a:r>
            <a:r>
              <a:rPr lang="pt-BR" sz="1800" b="1" dirty="0" smtClean="0"/>
              <a:t> Análise </a:t>
            </a:r>
            <a:r>
              <a:rPr lang="pt-BR" sz="1800" b="1" dirty="0"/>
              <a:t>de dados e geração de insights</a:t>
            </a:r>
            <a:r>
              <a:rPr lang="pt-BR" sz="1800" dirty="0"/>
              <a:t> A IA pode interpretar planilhas, gerar gráficos e sugerir decisões com base em dados complexos — ideal para quem trabalha com gestão ou marketing.</a:t>
            </a:r>
          </a:p>
          <a:p>
            <a:pPr marL="0" indent="0">
              <a:buNone/>
            </a:pPr>
            <a:r>
              <a:rPr lang="pt-BR" sz="1800" b="1" dirty="0"/>
              <a:t>4. Estímulo à criatividade</a:t>
            </a:r>
            <a:r>
              <a:rPr lang="pt-BR" sz="1800" dirty="0"/>
              <a:t> Brainstorms, nomes de projetos, roteiros, ideias de conteúdo... tudo pode ser acelerado com IA, que oferece sugestões rápidas e </a:t>
            </a:r>
            <a:r>
              <a:rPr lang="pt-BR" sz="1800" dirty="0" smtClean="0"/>
              <a:t>variadas.</a:t>
            </a:r>
          </a:p>
          <a:p>
            <a:pPr marL="0" indent="0">
              <a:buNone/>
            </a:pPr>
            <a:r>
              <a:rPr lang="pt-BR" sz="1800" b="1" dirty="0" smtClean="0"/>
              <a:t>5</a:t>
            </a:r>
            <a:r>
              <a:rPr lang="pt-BR" sz="1800" b="1" dirty="0"/>
              <a:t>. Integração com outras ferramentas</a:t>
            </a:r>
            <a:r>
              <a:rPr lang="pt-BR" sz="1800" dirty="0"/>
              <a:t> Você pode conectar IA a plataformas como Trello, Slack, Google Calendar ou Microsoft Office para criar fluxos automáticos e inteligentes.</a:t>
            </a:r>
          </a:p>
          <a:p>
            <a:endParaRPr lang="pt-BR" sz="18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8190"/>
            <a:ext cx="6244046" cy="2727577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158" y="2541470"/>
            <a:ext cx="347254" cy="290363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20" y="3478074"/>
            <a:ext cx="229006" cy="298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802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71153" y="4108451"/>
            <a:ext cx="6727373" cy="89853"/>
          </a:xfrm>
        </p:spPr>
        <p:txBody>
          <a:bodyPr>
            <a:noAutofit/>
          </a:bodyPr>
          <a:lstStyle/>
          <a:p>
            <a:r>
              <a:rPr lang="pt-BR" sz="2400" b="1" dirty="0" smtClean="0">
                <a:solidFill>
                  <a:srgbClr val="141FF4"/>
                </a:solidFill>
                <a:latin typeface="+mn-lt"/>
              </a:rPr>
              <a:t>   O </a:t>
            </a:r>
            <a:r>
              <a:rPr lang="pt-BR" sz="2400" b="1" dirty="0">
                <a:solidFill>
                  <a:srgbClr val="141FF4"/>
                </a:solidFill>
                <a:latin typeface="+mn-lt"/>
              </a:rPr>
              <a:t>Futuro com IAs Generativas</a:t>
            </a:r>
            <a:br>
              <a:rPr lang="pt-BR" sz="2400" b="1" dirty="0">
                <a:solidFill>
                  <a:srgbClr val="141FF4"/>
                </a:solidFill>
                <a:latin typeface="+mn-lt"/>
              </a:rPr>
            </a:br>
            <a:endParaRPr lang="pt-BR" sz="2400" dirty="0">
              <a:solidFill>
                <a:srgbClr val="141FF4"/>
              </a:solidFill>
              <a:latin typeface="+mn-lt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4089039"/>
            <a:ext cx="9906000" cy="3895906"/>
          </a:xfrm>
        </p:spPr>
        <p:txBody>
          <a:bodyPr/>
          <a:lstStyle/>
          <a:p>
            <a:pPr marL="0" indent="0">
              <a:buNone/>
            </a:pPr>
            <a:r>
              <a:rPr lang="pt-BR" sz="1800" dirty="0"/>
              <a:t>As IAs generativas não são apenas reflexos da inteligência humana — são catalisadoras de novas ideias, oportunidades e, sim, desafios. Quem souber explorá-las com visão crítica e criatividade ajudará a moldar um futuro mais humano, inovador e </a:t>
            </a:r>
            <a:r>
              <a:rPr lang="pt-BR" sz="1800" dirty="0" smtClean="0"/>
              <a:t>responsável.</a:t>
            </a:r>
          </a:p>
          <a:p>
            <a:pPr marL="0" indent="0">
              <a:buNone/>
            </a:pPr>
            <a:r>
              <a:rPr lang="pt-BR" sz="1800" dirty="0" smtClean="0"/>
              <a:t>À </a:t>
            </a:r>
            <a:r>
              <a:rPr lang="pt-BR" sz="1800" dirty="0"/>
              <a:t>medida que essas tecnologias evoluem, surgem também novas responsabilidades. O futuro não será moldado apenas por algoritmos, mas pelas escolhas humanas que os orientam. Ética, inclusão, transparência e propósito serão pilares fundamentais para garantir que a IA generativa seja usada para ampliar o bem-estar </a:t>
            </a:r>
            <a:r>
              <a:rPr lang="pt-BR" sz="1800" dirty="0" smtClean="0"/>
              <a:t>coletivo.</a:t>
            </a:r>
          </a:p>
          <a:p>
            <a:pPr marL="0" indent="0">
              <a:buNone/>
            </a:pPr>
            <a:r>
              <a:rPr lang="pt-BR" sz="1800" dirty="0" smtClean="0"/>
              <a:t>Mais </a:t>
            </a:r>
            <a:r>
              <a:rPr lang="pt-BR" sz="1800" dirty="0"/>
              <a:t>do que uma revolução tecnológica, estamos diante de uma transformação cultural. Um mundo onde criatividade e inteligência artificial caminham juntas, impulsionando soluções para os grandes desafios da humanidade.</a:t>
            </a:r>
          </a:p>
          <a:p>
            <a:pPr marL="0" indent="0">
              <a:buNone/>
            </a:pPr>
            <a:endParaRPr lang="pt-BR" sz="1800" dirty="0"/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3818709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994" y="3857108"/>
            <a:ext cx="360318" cy="251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585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84649" y="718458"/>
            <a:ext cx="8543925" cy="731520"/>
          </a:xfrm>
        </p:spPr>
        <p:txBody>
          <a:bodyPr>
            <a:noAutofit/>
          </a:bodyPr>
          <a:lstStyle/>
          <a:p>
            <a:r>
              <a:rPr lang="pt-BR" sz="3200" b="1" dirty="0">
                <a:solidFill>
                  <a:srgbClr val="141FF4"/>
                </a:solidFill>
              </a:rPr>
              <a:t>Agradecimentos &amp; Créditos</a:t>
            </a:r>
            <a:br>
              <a:rPr lang="pt-BR" sz="3200" b="1" dirty="0">
                <a:solidFill>
                  <a:srgbClr val="141FF4"/>
                </a:solidFill>
              </a:rPr>
            </a:br>
            <a:endParaRPr lang="pt-BR" sz="3200" dirty="0">
              <a:solidFill>
                <a:srgbClr val="141FF4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1825624"/>
            <a:ext cx="9784080" cy="503237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pt-BR" sz="3100" dirty="0" smtClean="0"/>
              <a:t>Este </a:t>
            </a:r>
            <a:r>
              <a:rPr lang="pt-BR" sz="3100" dirty="0"/>
              <a:t>e-book foi criado com o propósito de compartilhar conhecimento sobre o universo das IAs generativas e inspirar novas formas de pensar, criar e produzir.</a:t>
            </a:r>
          </a:p>
          <a:p>
            <a:pPr marL="0" indent="0">
              <a:buNone/>
            </a:pPr>
            <a:r>
              <a:rPr lang="pt-BR" sz="3100" dirty="0"/>
              <a:t>Agradeço a todos que, direta ou indiretamente, contribuíram para este projeto — seja com ideias, apoio, incentivo ou curiosidade.</a:t>
            </a:r>
          </a:p>
          <a:p>
            <a:pPr marL="0" indent="0">
              <a:buNone/>
            </a:pPr>
            <a:endParaRPr lang="pt-BR" sz="3100" b="1" dirty="0" smtClean="0"/>
          </a:p>
          <a:p>
            <a:pPr marL="0" indent="0">
              <a:buNone/>
            </a:pPr>
            <a:r>
              <a:rPr lang="pt-BR" sz="3100" b="1" dirty="0" smtClean="0">
                <a:solidFill>
                  <a:srgbClr val="141FF4"/>
                </a:solidFill>
              </a:rPr>
              <a:t>Créditos </a:t>
            </a:r>
            <a:r>
              <a:rPr lang="pt-BR" sz="3100" b="1" dirty="0">
                <a:solidFill>
                  <a:srgbClr val="141FF4"/>
                </a:solidFill>
              </a:rPr>
              <a:t>especiais:</a:t>
            </a:r>
            <a:endParaRPr lang="pt-BR" sz="3100" dirty="0">
              <a:solidFill>
                <a:srgbClr val="141FF4"/>
              </a:solidFill>
            </a:endParaRPr>
          </a:p>
          <a:p>
            <a:pPr marL="0" indent="0">
              <a:buNone/>
            </a:pPr>
            <a:r>
              <a:rPr lang="pt-BR" sz="3100" b="1" dirty="0">
                <a:solidFill>
                  <a:srgbClr val="141FF4"/>
                </a:solidFill>
              </a:rPr>
              <a:t>Texto e pesquisa:</a:t>
            </a:r>
            <a:r>
              <a:rPr lang="pt-BR" sz="3100" dirty="0">
                <a:solidFill>
                  <a:srgbClr val="141FF4"/>
                </a:solidFill>
              </a:rPr>
              <a:t> </a:t>
            </a:r>
            <a:r>
              <a:rPr lang="pt-BR" sz="3200" dirty="0" smtClean="0"/>
              <a:t>Daniel Olliveira, </a:t>
            </a:r>
            <a:r>
              <a:rPr lang="pt-BR" sz="3200" dirty="0"/>
              <a:t>curioso por natureza e criador por </a:t>
            </a:r>
            <a:r>
              <a:rPr lang="pt-BR" sz="3200" dirty="0" smtClean="0"/>
              <a:t>escolha</a:t>
            </a:r>
          </a:p>
          <a:p>
            <a:pPr marL="0" indent="0">
              <a:buNone/>
            </a:pPr>
            <a:r>
              <a:rPr lang="pt-BR" sz="3100" b="1" dirty="0" smtClean="0">
                <a:solidFill>
                  <a:srgbClr val="141FF4"/>
                </a:solidFill>
              </a:rPr>
              <a:t>Imagens </a:t>
            </a:r>
            <a:r>
              <a:rPr lang="pt-BR" sz="3100" b="1" dirty="0">
                <a:solidFill>
                  <a:srgbClr val="141FF4"/>
                </a:solidFill>
              </a:rPr>
              <a:t>originais:</a:t>
            </a:r>
            <a:r>
              <a:rPr lang="pt-BR" sz="3100" dirty="0">
                <a:solidFill>
                  <a:srgbClr val="141FF4"/>
                </a:solidFill>
              </a:rPr>
              <a:t> </a:t>
            </a:r>
            <a:r>
              <a:rPr lang="pt-BR" sz="3100" dirty="0"/>
              <a:t>Geradas com Bing Image Creator</a:t>
            </a:r>
          </a:p>
          <a:p>
            <a:pPr marL="0" indent="0">
              <a:buNone/>
            </a:pPr>
            <a:r>
              <a:rPr lang="pt-BR" sz="3100" b="1" dirty="0">
                <a:solidFill>
                  <a:srgbClr val="141FF4"/>
                </a:solidFill>
              </a:rPr>
              <a:t>Edição e diagramação:</a:t>
            </a:r>
            <a:r>
              <a:rPr lang="pt-BR" sz="3100" dirty="0">
                <a:solidFill>
                  <a:srgbClr val="141FF4"/>
                </a:solidFill>
              </a:rPr>
              <a:t> </a:t>
            </a:r>
            <a:r>
              <a:rPr lang="pt-BR" sz="3100" dirty="0"/>
              <a:t>Microsoft PowerPoint</a:t>
            </a:r>
          </a:p>
          <a:p>
            <a:pPr marL="0" indent="0">
              <a:buNone/>
            </a:pPr>
            <a:r>
              <a:rPr lang="pt-BR" sz="3100" b="1" dirty="0">
                <a:solidFill>
                  <a:srgbClr val="141FF4"/>
                </a:solidFill>
              </a:rPr>
              <a:t>Assistência criativa:</a:t>
            </a:r>
            <a:r>
              <a:rPr lang="pt-BR" sz="3100" dirty="0">
                <a:solidFill>
                  <a:srgbClr val="141FF4"/>
                </a:solidFill>
              </a:rPr>
              <a:t> </a:t>
            </a:r>
            <a:r>
              <a:rPr lang="pt-BR" sz="3100" dirty="0"/>
              <a:t>Copilot, seu parceiro de ideias</a:t>
            </a:r>
          </a:p>
          <a:p>
            <a:pPr marL="0" indent="0">
              <a:buNone/>
            </a:pPr>
            <a:endParaRPr lang="pt-BR" sz="3100" dirty="0" smtClean="0"/>
          </a:p>
          <a:p>
            <a:pPr marL="0" indent="0">
              <a:buNone/>
            </a:pPr>
            <a:r>
              <a:rPr lang="pt-BR" sz="3100" dirty="0" smtClean="0"/>
              <a:t>A </a:t>
            </a:r>
            <a:r>
              <a:rPr lang="pt-BR" sz="3100" dirty="0"/>
              <a:t>tecnologia é feita por pessoas, para pessoas. Que este material seja um ponto de partida para novas descobertas e </a:t>
            </a:r>
            <a:r>
              <a:rPr lang="pt-BR" sz="3100" dirty="0" smtClean="0"/>
              <a:t>conexões.</a:t>
            </a:r>
          </a:p>
          <a:p>
            <a:pPr marL="0" indent="0">
              <a:buNone/>
            </a:pPr>
            <a:endParaRPr lang="pt-BR" sz="3100" b="1" dirty="0"/>
          </a:p>
          <a:p>
            <a:pPr marL="0" indent="0">
              <a:buNone/>
            </a:pPr>
            <a:r>
              <a:rPr lang="pt-BR" sz="3100" b="1" dirty="0" smtClean="0">
                <a:solidFill>
                  <a:srgbClr val="141FF4"/>
                </a:solidFill>
              </a:rPr>
              <a:t>Paulista </a:t>
            </a:r>
            <a:r>
              <a:rPr lang="pt-BR" sz="3100" b="1" dirty="0">
                <a:solidFill>
                  <a:srgbClr val="141FF4"/>
                </a:solidFill>
              </a:rPr>
              <a:t>– PE, Brasil</a:t>
            </a:r>
            <a:r>
              <a:rPr lang="pt-BR" sz="3100" dirty="0">
                <a:solidFill>
                  <a:srgbClr val="141FF4"/>
                </a:solidFill>
              </a:rPr>
              <a:t> </a:t>
            </a:r>
            <a:r>
              <a:rPr lang="pt-BR" sz="3100" b="1" dirty="0">
                <a:solidFill>
                  <a:srgbClr val="141FF4"/>
                </a:solidFill>
              </a:rPr>
              <a:t>Outubro de 2025</a:t>
            </a:r>
            <a:endParaRPr lang="pt-BR" sz="3100" dirty="0">
              <a:solidFill>
                <a:srgbClr val="141FF4"/>
              </a:solidFill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9265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315</TotalTime>
  <Words>951</Words>
  <Application>Microsoft Office PowerPoint</Application>
  <PresentationFormat>Papel A4 (210 x 297 mm)</PresentationFormat>
  <Paragraphs>50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do Office</vt:lpstr>
      <vt:lpstr>Apresentação do PowerPoint</vt:lpstr>
      <vt:lpstr>         Explorando o Potencial das IAs Generativas</vt:lpstr>
      <vt:lpstr>            Terceira Página: Como Obter os Melhores Resultados com IA Generativa</vt:lpstr>
      <vt:lpstr>       Quarta Página: Produtividade com IAs Generativas</vt:lpstr>
      <vt:lpstr>   O Futuro com IAs Generativas </vt:lpstr>
      <vt:lpstr>Agradecimentos &amp; Créditos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DanielKali</dc:creator>
  <cp:lastModifiedBy>DanielKali</cp:lastModifiedBy>
  <cp:revision>28</cp:revision>
  <dcterms:created xsi:type="dcterms:W3CDTF">2025-10-05T16:16:49Z</dcterms:created>
  <dcterms:modified xsi:type="dcterms:W3CDTF">2025-10-05T21:46:20Z</dcterms:modified>
</cp:coreProperties>
</file>

<file path=docProps/thumbnail.jpeg>
</file>